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8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Arial Black" panose="020B0A04020102020204" pitchFamily="34" charset="0"/>
      <p:regular r:id="rId33"/>
      <p:bold r:id="rId34"/>
    </p:embeddedFont>
    <p:embeddedFont>
      <p:font typeface="Righteous" panose="020B0604020202020204" charset="0"/>
      <p:regular r:id="rId35"/>
    </p:embeddedFont>
    <p:embeddedFont>
      <p:font typeface="Josefin Slab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947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20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775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  <a:endParaRPr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212121"/>
                </a:solidFill>
              </a:rPr>
              <a:t>‹#›</a:t>
            </a:fld>
            <a:endParaRPr sz="1000">
              <a:solidFill>
                <a:srgbClr val="212121"/>
              </a:solidFill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3052088" y="1031900"/>
            <a:ext cx="30396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3052150" y="2526322"/>
            <a:ext cx="3039600" cy="131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30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2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232875" y="1290250"/>
            <a:ext cx="2336400" cy="352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3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0" y="25"/>
            <a:ext cx="4011000" cy="5143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ctrTitle"/>
          </p:nvPr>
        </p:nvSpPr>
        <p:spPr>
          <a:xfrm>
            <a:off x="315175" y="1181100"/>
            <a:ext cx="3224400" cy="158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315175" y="2919525"/>
            <a:ext cx="3224400" cy="63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073763"/>
                </a:solidFill>
              </a:rPr>
              <a:t>‹#›</a:t>
            </a:fld>
            <a:endParaRPr sz="1000">
              <a:solidFill>
                <a:srgbClr val="073763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4"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ctrTitle"/>
          </p:nvPr>
        </p:nvSpPr>
        <p:spPr>
          <a:xfrm>
            <a:off x="1866900" y="1981200"/>
            <a:ext cx="5362500" cy="118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</a:rPr>
              <a:t>‹#›</a:t>
            </a:fld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5"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7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212121"/>
                </a:solidFill>
              </a:rPr>
              <a:t>‹#›</a:t>
            </a:fld>
            <a:endParaRPr sz="1000">
              <a:solidFill>
                <a:srgbClr val="212121"/>
              </a:solidFill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523250" y="1523725"/>
            <a:ext cx="34779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523325" y="3020275"/>
            <a:ext cx="3477900" cy="15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399700" y="2004275"/>
            <a:ext cx="3224400" cy="8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Righteous"/>
                <a:ea typeface="Righteous"/>
                <a:cs typeface="Righteous"/>
                <a:sym typeface="Righteous"/>
              </a:rPr>
              <a:t>Welcome</a:t>
            </a:r>
            <a:endParaRPr sz="4800"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48175" y="3755000"/>
            <a:ext cx="3796200" cy="12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Md. Sabur Khan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Chairman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Board of Trustees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Daffodil International University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4375" y="0"/>
            <a:ext cx="52996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/>
          <p:nvPr/>
        </p:nvSpPr>
        <p:spPr>
          <a:xfrm>
            <a:off x="0" y="2574400"/>
            <a:ext cx="4568400" cy="17145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Righteous"/>
                <a:ea typeface="Righteous"/>
                <a:cs typeface="Righteous"/>
                <a:sym typeface="Righteous"/>
              </a:rPr>
              <a:t>Multitasking</a:t>
            </a:r>
            <a:endParaRPr sz="4800" dirty="0"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" y="0"/>
            <a:ext cx="914240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>
            <a:off x="4979775" y="545725"/>
            <a:ext cx="36564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38761D"/>
                </a:solidFill>
                <a:latin typeface="Righteous"/>
                <a:ea typeface="Righteous"/>
                <a:cs typeface="Righteous"/>
                <a:sym typeface="Righteous"/>
              </a:rPr>
              <a:t>Uniqueness</a:t>
            </a:r>
            <a:endParaRPr sz="4800" dirty="0">
              <a:solidFill>
                <a:srgbClr val="38761D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"/>
            <a:ext cx="91440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/>
          <p:nvPr/>
        </p:nvSpPr>
        <p:spPr>
          <a:xfrm>
            <a:off x="6191250" y="2276474"/>
            <a:ext cx="2952750" cy="2867021"/>
          </a:xfrm>
          <a:prstGeom prst="rect">
            <a:avLst/>
          </a:prstGeom>
          <a:solidFill>
            <a:srgbClr val="000000">
              <a:alpha val="8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6191250" y="2276474"/>
            <a:ext cx="2952750" cy="28670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Righteous"/>
                <a:ea typeface="Righteous"/>
                <a:cs typeface="Righteous"/>
                <a:sym typeface="Righteous"/>
              </a:rPr>
              <a:t>Set Goal </a:t>
            </a:r>
            <a:endParaRPr sz="3600" dirty="0">
              <a:latin typeface="Righteous"/>
              <a:ea typeface="Righteous"/>
              <a:cs typeface="Righteous"/>
              <a:sym typeface="Righteou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omic Sans MS"/>
                <a:ea typeface="Comic Sans MS"/>
                <a:cs typeface="Comic Sans MS"/>
                <a:sym typeface="Comic Sans MS"/>
              </a:rPr>
              <a:t>&amp; </a:t>
            </a:r>
            <a:endParaRPr sz="3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Righteous"/>
                <a:ea typeface="Righteous"/>
                <a:cs typeface="Righteous"/>
                <a:sym typeface="Righteous"/>
              </a:rPr>
              <a:t>Prepare Yourself</a:t>
            </a:r>
            <a:endParaRPr sz="3600" dirty="0"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330150" y="3997475"/>
            <a:ext cx="8636100" cy="10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FFFF"/>
                </a:solidFill>
                <a:latin typeface="Righteous" panose="020B0604020202020204" charset="0"/>
                <a:ea typeface="Arial Black"/>
                <a:cs typeface="Arial Black"/>
                <a:sym typeface="Arial Black"/>
              </a:rPr>
              <a:t>SKY IS THE LIMIT</a:t>
            </a:r>
            <a:endParaRPr dirty="0">
              <a:latin typeface="Righteou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72"/>
            <a:ext cx="9144000" cy="513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2601"/>
            <a:ext cx="9144000" cy="130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9738" y="3049500"/>
            <a:ext cx="195262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8910" y="3575"/>
            <a:ext cx="9415312" cy="528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72"/>
            <a:ext cx="9144000" cy="51363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C8248-4BBD-49D3-B27E-047EF1A24598}"/>
              </a:ext>
            </a:extLst>
          </p:cNvPr>
          <p:cNvSpPr txBox="1"/>
          <p:nvPr/>
        </p:nvSpPr>
        <p:spPr>
          <a:xfrm>
            <a:off x="5967365" y="2165559"/>
            <a:ext cx="2724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Righteous" panose="020B0604020202020204" charset="0"/>
              </a:rPr>
              <a:t>PROBLEM</a:t>
            </a:r>
            <a:endParaRPr lang="en-US" sz="3600" dirty="0">
              <a:latin typeface="Righteous" panose="020B060402020202020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A34ABF-2038-4ED1-AF50-90AFD2F1A92C}"/>
              </a:ext>
            </a:extLst>
          </p:cNvPr>
          <p:cNvSpPr txBox="1">
            <a:spLocks/>
          </p:cNvSpPr>
          <p:nvPr/>
        </p:nvSpPr>
        <p:spPr>
          <a:xfrm>
            <a:off x="5967365" y="3707442"/>
            <a:ext cx="2573965" cy="604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00B050"/>
                </a:solidFill>
                <a:latin typeface="Righteous" panose="020B0604020202020204" charset="0"/>
              </a:rPr>
              <a:t>SOLUTION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28D97E8-40A4-40B3-B43C-38D67FB2952E}"/>
              </a:ext>
            </a:extLst>
          </p:cNvPr>
          <p:cNvSpPr/>
          <p:nvPr/>
        </p:nvSpPr>
        <p:spPr>
          <a:xfrm>
            <a:off x="7116991" y="2812340"/>
            <a:ext cx="278295" cy="89755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51B64-B575-4434-B614-53A22D0E9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922" cy="51367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799904-B0F5-43C6-A157-21B4BC2EF645}"/>
              </a:ext>
            </a:extLst>
          </p:cNvPr>
          <p:cNvSpPr txBox="1">
            <a:spLocks/>
          </p:cNvSpPr>
          <p:nvPr/>
        </p:nvSpPr>
        <p:spPr>
          <a:xfrm>
            <a:off x="311700" y="658799"/>
            <a:ext cx="1891333" cy="493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Righteous" panose="020B0604020202020204" charset="0"/>
              </a:rPr>
              <a:t>INNOVATIVE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BB4609-8E1D-4B40-A18D-78B6F2D6A3CD}"/>
              </a:ext>
            </a:extLst>
          </p:cNvPr>
          <p:cNvSpPr txBox="1">
            <a:spLocks/>
          </p:cNvSpPr>
          <p:nvPr/>
        </p:nvSpPr>
        <p:spPr>
          <a:xfrm>
            <a:off x="726475" y="1590739"/>
            <a:ext cx="887643" cy="341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Righteous" panose="020B0604020202020204" charset="0"/>
              </a:rPr>
              <a:t>IDEA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CDD8AD-09CA-4FB5-AB3E-5FAA68A6DEE5}"/>
              </a:ext>
            </a:extLst>
          </p:cNvPr>
          <p:cNvSpPr txBox="1">
            <a:spLocks/>
          </p:cNvSpPr>
          <p:nvPr/>
        </p:nvSpPr>
        <p:spPr>
          <a:xfrm>
            <a:off x="433957" y="2382632"/>
            <a:ext cx="1769076" cy="49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Righteous" panose="020B0604020202020204" charset="0"/>
              </a:rPr>
              <a:t>CREATIVE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BD2C6-76E7-43D4-9EE3-2E041E454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3C9F5A-0E56-4D34-A9EB-A749EDBA7706}"/>
              </a:ext>
            </a:extLst>
          </p:cNvPr>
          <p:cNvSpPr txBox="1">
            <a:spLocks/>
          </p:cNvSpPr>
          <p:nvPr/>
        </p:nvSpPr>
        <p:spPr>
          <a:xfrm>
            <a:off x="459825" y="0"/>
            <a:ext cx="8372475" cy="393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dirty="0">
                <a:solidFill>
                  <a:srgbClr val="002060"/>
                </a:solidFill>
                <a:latin typeface="Righteous" panose="020B0604020202020204" charset="0"/>
              </a:rPr>
              <a:t>SOCIAL MEDIA   </a:t>
            </a:r>
            <a:r>
              <a:rPr lang="en-US" sz="2800" dirty="0">
                <a:solidFill>
                  <a:srgbClr val="FF0000"/>
                </a:solidFill>
                <a:latin typeface="Righteous" panose="020B0604020202020204" charset="0"/>
              </a:rPr>
              <a:t>CHARACTER CERTIFICATE</a:t>
            </a:r>
          </a:p>
        </p:txBody>
      </p:sp>
      <p:sp>
        <p:nvSpPr>
          <p:cNvPr id="7" name="Right Arrow 7">
            <a:extLst>
              <a:ext uri="{FF2B5EF4-FFF2-40B4-BE49-F238E27FC236}">
                <a16:creationId xmlns:a16="http://schemas.microsoft.com/office/drawing/2014/main" id="{6FA4E515-225C-4D31-A05F-6DAC71BE4A44}"/>
              </a:ext>
            </a:extLst>
          </p:cNvPr>
          <p:cNvSpPr/>
          <p:nvPr/>
        </p:nvSpPr>
        <p:spPr>
          <a:xfrm>
            <a:off x="3584722" y="252940"/>
            <a:ext cx="263378" cy="13423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5F3CEF-03C4-4DB1-91F1-7178B4C59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DE92350-D566-4930-805D-AD517749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24" y="4166436"/>
            <a:ext cx="7495500" cy="66374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ighteous" panose="020B0604020202020204" charset="0"/>
              </a:rPr>
              <a:t>WORLD IS IN YOUR HAND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259650" y="259650"/>
            <a:ext cx="6095700" cy="11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Stay True to Yourself </a:t>
            </a:r>
            <a:endParaRPr sz="3000" dirty="0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No Matter Where the World Is</a:t>
            </a:r>
            <a:endParaRPr sz="3000" dirty="0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24D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802407-5F1B-49BC-A75D-9929A27B26DC}"/>
              </a:ext>
            </a:extLst>
          </p:cNvPr>
          <p:cNvGrpSpPr/>
          <p:nvPr/>
        </p:nvGrpSpPr>
        <p:grpSpPr>
          <a:xfrm>
            <a:off x="0" y="0"/>
            <a:ext cx="9144001" cy="5143501"/>
            <a:chOff x="0" y="0"/>
            <a:chExt cx="9144001" cy="5143501"/>
          </a:xfrm>
        </p:grpSpPr>
        <p:pic>
          <p:nvPicPr>
            <p:cNvPr id="97" name="Shape 97"/>
            <p:cNvPicPr preferRelativeResize="0"/>
            <p:nvPr/>
          </p:nvPicPr>
          <p:blipFill rotWithShape="1">
            <a:blip r:embed="rId3">
              <a:alphaModFix/>
            </a:blip>
            <a:srcRect l="18611" t="24485" r="44105" b="5755"/>
            <a:stretch/>
          </p:blipFill>
          <p:spPr>
            <a:xfrm>
              <a:off x="0" y="0"/>
              <a:ext cx="4192800" cy="4410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Shape 98"/>
            <p:cNvSpPr txBox="1"/>
            <p:nvPr/>
          </p:nvSpPr>
          <p:spPr>
            <a:xfrm>
              <a:off x="291575" y="4513675"/>
              <a:ext cx="36972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Lots of Negative Comments</a:t>
              </a:r>
              <a:endParaRPr sz="1800" dirty="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endParaRPr>
            </a:p>
          </p:txBody>
        </p:sp>
        <p:sp>
          <p:nvSpPr>
            <p:cNvPr id="99" name="Shape 99"/>
            <p:cNvSpPr txBox="1"/>
            <p:nvPr/>
          </p:nvSpPr>
          <p:spPr>
            <a:xfrm>
              <a:off x="5152000" y="153900"/>
              <a:ext cx="37563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FFFFFF"/>
                  </a:solidFill>
                  <a:latin typeface="Josefin Slab"/>
                  <a:ea typeface="Josefin Slab"/>
                  <a:cs typeface="Josefin Slab"/>
                  <a:sym typeface="Josefin Slab"/>
                </a:rPr>
                <a:t>Turned to positive from negative</a:t>
              </a:r>
              <a:endParaRPr sz="1800" dirty="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endParaRPr>
            </a:p>
          </p:txBody>
        </p:sp>
        <p:sp>
          <p:nvSpPr>
            <p:cNvPr id="100" name="Shape 100"/>
            <p:cNvSpPr txBox="1"/>
            <p:nvPr/>
          </p:nvSpPr>
          <p:spPr>
            <a:xfrm rot="-5400000">
              <a:off x="2038913" y="2268450"/>
              <a:ext cx="5108400" cy="6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dirty="0">
                  <a:solidFill>
                    <a:srgbClr val="FFFFFF"/>
                  </a:solidFill>
                  <a:latin typeface="Righteous"/>
                  <a:ea typeface="Righteous"/>
                  <a:cs typeface="Righteous"/>
                  <a:sym typeface="Righteous"/>
                </a:rPr>
                <a:t>Be Positive Always</a:t>
              </a:r>
              <a:endParaRPr sz="3600" dirty="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endParaRPr>
            </a:p>
          </p:txBody>
        </p:sp>
        <p:pic>
          <p:nvPicPr>
            <p:cNvPr id="101" name="Shape 10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93427" y="643801"/>
              <a:ext cx="4150574" cy="4499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228"/>
          <p:cNvPicPr preferRelativeResize="0"/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0" y="0"/>
            <a:ext cx="91989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31200" y="2539800"/>
            <a:ext cx="9081600" cy="84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rgbClr val="0B5394"/>
                </a:solidFill>
                <a:latin typeface="Josefin Slab"/>
                <a:ea typeface="Josefin Slab"/>
                <a:cs typeface="Josefin Slab"/>
                <a:sym typeface="Josefin Slab"/>
              </a:rPr>
              <a:t>Give Your Learning back to the society</a:t>
            </a:r>
            <a:endParaRPr sz="2600" b="1" dirty="0">
              <a:solidFill>
                <a:srgbClr val="0B5394"/>
              </a:solidFill>
              <a:latin typeface="Josefin Slab"/>
              <a:ea typeface="Josefin Slab"/>
              <a:cs typeface="Josefin Slab"/>
              <a:sym typeface="Josefin Slab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1604550" y="1224075"/>
            <a:ext cx="5934900" cy="16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Give Back</a:t>
            </a:r>
            <a:endParaRPr sz="9600" dirty="0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0" y="1955775"/>
            <a:ext cx="9144000" cy="145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Modern Technology Adaptation </a:t>
            </a:r>
            <a:endParaRPr sz="4800" dirty="0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hape 24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0" cy="46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91825" y="4414025"/>
            <a:ext cx="80367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434343"/>
                </a:solidFill>
                <a:latin typeface="Righteous"/>
                <a:ea typeface="Righteous"/>
                <a:cs typeface="Righteous"/>
                <a:sym typeface="Righteous"/>
              </a:rPr>
              <a:t>Think </a:t>
            </a:r>
            <a:r>
              <a:rPr lang="en" sz="4000" b="1" dirty="0">
                <a:solidFill>
                  <a:srgbClr val="0B5394"/>
                </a:solidFill>
                <a:latin typeface="Righteous"/>
                <a:ea typeface="Righteous"/>
                <a:cs typeface="Righteous"/>
                <a:sym typeface="Righteous"/>
              </a:rPr>
              <a:t>Different</a:t>
            </a:r>
            <a:r>
              <a:rPr lang="en" sz="4000" b="1" dirty="0">
                <a:solidFill>
                  <a:srgbClr val="434343"/>
                </a:solidFill>
                <a:latin typeface="Righteous"/>
                <a:ea typeface="Righteous"/>
                <a:cs typeface="Righteous"/>
                <a:sym typeface="Righteous"/>
              </a:rPr>
              <a:t> from Others</a:t>
            </a:r>
            <a:endParaRPr sz="4000" b="1" dirty="0">
              <a:solidFill>
                <a:srgbClr val="43434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/>
          <p:nvPr/>
        </p:nvSpPr>
        <p:spPr>
          <a:xfrm>
            <a:off x="0" y="3770025"/>
            <a:ext cx="9144000" cy="13737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Shape 249"/>
          <p:cNvSpPr txBox="1"/>
          <p:nvPr/>
        </p:nvSpPr>
        <p:spPr>
          <a:xfrm>
            <a:off x="168175" y="3770100"/>
            <a:ext cx="8773500" cy="1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Earn confidence and trust of Others</a:t>
            </a:r>
            <a:r>
              <a:rPr lang="en" sz="4000" dirty="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 </a:t>
            </a:r>
            <a:endParaRPr sz="4000" dirty="0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300" dirty="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rPr>
              <a:t>by your positive works</a:t>
            </a:r>
            <a:endParaRPr sz="4300" dirty="0">
              <a:solidFill>
                <a:srgbClr val="FFFFFF"/>
              </a:solidFill>
              <a:latin typeface="Josefin Slab"/>
              <a:ea typeface="Josefin Slab"/>
              <a:cs typeface="Josefin Slab"/>
              <a:sym typeface="Josefin Slab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 l="14499" r="7167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2596475" y="4060900"/>
            <a:ext cx="6351300" cy="7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Relationship and Networking</a:t>
            </a:r>
            <a:endParaRPr sz="3600" dirty="0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661EA-A511-4D9E-A87D-53D68A7B1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2523A91-66BD-4A1F-BB9D-8368B133508B}"/>
              </a:ext>
            </a:extLst>
          </p:cNvPr>
          <p:cNvSpPr txBox="1">
            <a:spLocks/>
          </p:cNvSpPr>
          <p:nvPr/>
        </p:nvSpPr>
        <p:spPr>
          <a:xfrm>
            <a:off x="1276350" y="15000"/>
            <a:ext cx="69273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Righteous" panose="020B0604020202020204" charset="0"/>
              </a:rPr>
              <a:t>FAITH IN ALMIGHTY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523A91-66BD-4A1F-BB9D-8368B133508B}"/>
              </a:ext>
            </a:extLst>
          </p:cNvPr>
          <p:cNvSpPr txBox="1">
            <a:spLocks/>
          </p:cNvSpPr>
          <p:nvPr/>
        </p:nvSpPr>
        <p:spPr>
          <a:xfrm>
            <a:off x="1276350" y="15000"/>
            <a:ext cx="69273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>
                <a:solidFill>
                  <a:schemeClr val="bg1"/>
                </a:solidFill>
                <a:latin typeface="Righteous" panose="020B0604020202020204" charset="0"/>
              </a:rPr>
              <a:t>FAITH IN ALMIGHTY</a:t>
            </a:r>
            <a:endParaRPr lang="en-US" sz="4400" dirty="0">
              <a:solidFill>
                <a:schemeClr val="bg1"/>
              </a:solidFill>
              <a:latin typeface="Righteous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251599-0958-468C-A6CB-AFE1606A6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945"/>
            <a:ext cx="9144001" cy="515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79B98-52A7-4775-B174-FEC22064932D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FC5A21E-4106-4FCD-90AA-85E6B3D6E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813738" cy="5143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344E767-7161-43D6-A7CF-504FA7101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3738" y="0"/>
              <a:ext cx="4330262" cy="51435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7ADB05-C8AC-4318-AA16-CB8FD01C60C9}"/>
              </a:ext>
            </a:extLst>
          </p:cNvPr>
          <p:cNvGrpSpPr/>
          <p:nvPr/>
        </p:nvGrpSpPr>
        <p:grpSpPr>
          <a:xfrm>
            <a:off x="1290425" y="4090800"/>
            <a:ext cx="7059300" cy="900300"/>
            <a:chOff x="1290425" y="4090800"/>
            <a:chExt cx="7059300" cy="900300"/>
          </a:xfrm>
        </p:grpSpPr>
        <p:sp>
          <p:nvSpPr>
            <p:cNvPr id="108" name="Shape 108"/>
            <p:cNvSpPr/>
            <p:nvPr/>
          </p:nvSpPr>
          <p:spPr>
            <a:xfrm>
              <a:off x="1290425" y="4090800"/>
              <a:ext cx="7059300" cy="900300"/>
            </a:xfrm>
            <a:prstGeom prst="roundRect">
              <a:avLst>
                <a:gd name="adj" fmla="val 16667"/>
              </a:avLst>
            </a:prstGeom>
            <a:solidFill>
              <a:srgbClr val="741B47">
                <a:alpha val="7800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Shape 109"/>
            <p:cNvSpPr txBox="1"/>
            <p:nvPr/>
          </p:nvSpPr>
          <p:spPr>
            <a:xfrm>
              <a:off x="1290425" y="4195350"/>
              <a:ext cx="6978300" cy="6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3600">
                  <a:solidFill>
                    <a:srgbClr val="FFFFFF"/>
                  </a:solidFill>
                  <a:latin typeface="Righteous"/>
                  <a:ea typeface="Righteous"/>
                  <a:cs typeface="Righteous"/>
                  <a:sym typeface="Righteous"/>
                </a:rPr>
                <a:t>Value Your Parents </a:t>
              </a:r>
              <a:r>
                <a:rPr lang="en" sz="36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&amp;</a:t>
              </a:r>
              <a:r>
                <a:rPr lang="en" sz="3600">
                  <a:solidFill>
                    <a:srgbClr val="FFFFFF"/>
                  </a:solidFill>
                  <a:latin typeface="Righteous"/>
                  <a:ea typeface="Righteous"/>
                  <a:cs typeface="Righteous"/>
                  <a:sym typeface="Righteous"/>
                </a:rPr>
                <a:t> Family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 t="7862" b="7862"/>
          <a:stretch/>
        </p:blipFill>
        <p:spPr>
          <a:xfrm>
            <a:off x="0" y="0"/>
            <a:ext cx="914399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/>
          <p:nvPr/>
        </p:nvSpPr>
        <p:spPr>
          <a:xfrm>
            <a:off x="2581125" y="580900"/>
            <a:ext cx="3981600" cy="3981900"/>
          </a:xfrm>
          <a:prstGeom prst="ellipse">
            <a:avLst/>
          </a:prstGeom>
          <a:solidFill>
            <a:srgbClr val="000000">
              <a:alpha val="8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24300" y="1680450"/>
            <a:ext cx="3138000" cy="18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  <a:t>Be a good Citizen</a:t>
            </a:r>
            <a:endParaRPr sz="3600"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l="12103" r="12103"/>
          <a:stretch/>
        </p:blipFill>
        <p:spPr>
          <a:xfrm>
            <a:off x="0" y="0"/>
            <a:ext cx="9144004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/>
          <p:nvPr/>
        </p:nvSpPr>
        <p:spPr>
          <a:xfrm>
            <a:off x="0" y="0"/>
            <a:ext cx="2811300" cy="5143500"/>
          </a:xfrm>
          <a:prstGeom prst="rect">
            <a:avLst/>
          </a:prstGeom>
          <a:solidFill>
            <a:srgbClr val="FFFFFF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75" y="75"/>
            <a:ext cx="28113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00B050"/>
                </a:solidFill>
                <a:latin typeface="Righteous"/>
                <a:ea typeface="Righteous"/>
                <a:cs typeface="Righteous"/>
                <a:sym typeface="Righteous"/>
              </a:rPr>
              <a:t>Technology Friendly </a:t>
            </a:r>
            <a:endParaRPr sz="3000" dirty="0">
              <a:solidFill>
                <a:srgbClr val="00B050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&amp;</a:t>
            </a:r>
            <a:r>
              <a:rPr lang="en" sz="3000" dirty="0">
                <a:solidFill>
                  <a:srgbClr val="00B050"/>
                </a:solidFill>
                <a:latin typeface="Righteous"/>
                <a:ea typeface="Righteous"/>
                <a:cs typeface="Righteous"/>
                <a:sym typeface="Righteous"/>
              </a:rPr>
              <a:t> </a:t>
            </a:r>
            <a:endParaRPr sz="3000" dirty="0">
              <a:solidFill>
                <a:srgbClr val="00B050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00B050"/>
                </a:solidFill>
                <a:latin typeface="Righteous"/>
                <a:ea typeface="Righteous"/>
                <a:cs typeface="Righteous"/>
                <a:sym typeface="Righteous"/>
              </a:rPr>
              <a:t>interactive Education System</a:t>
            </a:r>
            <a:endParaRPr sz="3000" dirty="0">
              <a:solidFill>
                <a:srgbClr val="00B050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3">
            <a:alphaModFix amt="30000"/>
          </a:blip>
          <a:srcRect l="6590" r="6581"/>
          <a:stretch/>
        </p:blipFill>
        <p:spPr>
          <a:xfrm>
            <a:off x="75" y="0"/>
            <a:ext cx="9144003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/>
          <p:nvPr/>
        </p:nvSpPr>
        <p:spPr>
          <a:xfrm>
            <a:off x="1381125" y="1638325"/>
            <a:ext cx="6381900" cy="1866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ctrTitle"/>
          </p:nvPr>
        </p:nvSpPr>
        <p:spPr>
          <a:xfrm>
            <a:off x="1381125" y="1981200"/>
            <a:ext cx="6381900" cy="118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latin typeface="Righteous"/>
                <a:ea typeface="Righteous"/>
                <a:cs typeface="Righteous"/>
                <a:sym typeface="Righteous"/>
              </a:rPr>
              <a:t>Summer/Winter Camp</a:t>
            </a:r>
            <a:endParaRPr sz="4500"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B4F6BD-F864-4076-A16F-EBF1E5E4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330751-A610-4971-A65A-3D787E7C5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DF8FBA-7013-46E7-A7E3-36CBE0606CAA}"/>
              </a:ext>
            </a:extLst>
          </p:cNvPr>
          <p:cNvSpPr/>
          <p:nvPr/>
        </p:nvSpPr>
        <p:spPr>
          <a:xfrm>
            <a:off x="0" y="4019550"/>
            <a:ext cx="9143999" cy="1104899"/>
          </a:xfrm>
          <a:prstGeom prst="rect">
            <a:avLst/>
          </a:prstGeom>
          <a:solidFill>
            <a:schemeClr val="accent2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4800" dirty="0">
                <a:latin typeface="Righteous"/>
                <a:ea typeface="Righteous"/>
                <a:cs typeface="Righteous"/>
                <a:sym typeface="Righteous"/>
              </a:rPr>
              <a:t>Change Together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4474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E70553-C2F2-4781-A899-AFF4CEB0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115</Words>
  <Application>Microsoft Office PowerPoint</Application>
  <PresentationFormat>On-screen Show (16:9)</PresentationFormat>
  <Paragraphs>39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Comic Sans MS</vt:lpstr>
      <vt:lpstr>Arial Black</vt:lpstr>
      <vt:lpstr>Righteous</vt:lpstr>
      <vt:lpstr>Josefin Slab</vt:lpstr>
      <vt:lpstr>Arial</vt:lpstr>
      <vt:lpstr>Simple Light</vt:lpstr>
      <vt:lpstr>Welcome</vt:lpstr>
      <vt:lpstr>PowerPoint Presentation</vt:lpstr>
      <vt:lpstr>PowerPoint Presentation</vt:lpstr>
      <vt:lpstr>Be a good Citizen</vt:lpstr>
      <vt:lpstr>Technology Friendly  &amp;  interactive Education System</vt:lpstr>
      <vt:lpstr>Summer/Winter Camp</vt:lpstr>
      <vt:lpstr>PowerPoint Presentation</vt:lpstr>
      <vt:lpstr>PowerPoint Presentation</vt:lpstr>
      <vt:lpstr>PowerPoint Presentation</vt:lpstr>
      <vt:lpstr>Multitasking</vt:lpstr>
      <vt:lpstr>PowerPoint Presentation</vt:lpstr>
      <vt:lpstr>Set Goal  &amp;  Prepare Yourself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 IS IN YOUR HAND</vt:lpstr>
      <vt:lpstr>PowerPoint Presentation</vt:lpstr>
      <vt:lpstr>Give Your Learning back to the society</vt:lpstr>
      <vt:lpstr>Modern Technology Adaptation </vt:lpstr>
      <vt:lpstr>Think Different from Others</vt:lpstr>
      <vt:lpstr>PowerPoint Presentation</vt:lpstr>
      <vt:lpstr>Relationship and Networking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diu</dc:creator>
  <cp:lastModifiedBy>diu</cp:lastModifiedBy>
  <cp:revision>18</cp:revision>
  <dcterms:modified xsi:type="dcterms:W3CDTF">2018-01-27T01:01:23Z</dcterms:modified>
</cp:coreProperties>
</file>